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7" d="100"/>
          <a:sy n="67" d="100"/>
        </p:scale>
        <p:origin x="8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4,748 UGC </a:t>
          </a:r>
        </a:p>
        <a:p>
          <a:r>
            <a:rPr lang="en-US" dirty="0" smtClean="0"/>
            <a:t>Blizzard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12.6%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10.0%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5.1%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2.4%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96,559UGC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63.8%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35.4%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5.9% (</a:t>
          </a:r>
          <a:r>
            <a:rPr lang="en-US" dirty="0" smtClean="0">
              <a:solidFill>
                <a:srgbClr val="FFFF00"/>
              </a:solidFill>
            </a:rPr>
            <a:t>5,671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 smtClean="0"/>
            <a:t>Snow Advisory</a:t>
          </a:r>
        </a:p>
        <a:p>
          <a:r>
            <a:rPr lang="en-US" dirty="0" smtClean="0"/>
            <a:t>4.0%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3.3%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74,501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67.5%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15.7%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604,204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36.3%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21.5%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42.2%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4,748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12.6%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10.0%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5.1%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2.4%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96,559UGC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63.8%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35.4%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5.9% (</a:t>
          </a:r>
          <a:r>
            <a:rPr lang="en-US" sz="1500" kern="1200" dirty="0" smtClean="0">
              <a:solidFill>
                <a:srgbClr val="FFFF00"/>
              </a:solidFill>
            </a:rPr>
            <a:t>5,671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strike="sngStrike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4.0%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3.3%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74,501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67.5%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15.7%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604,204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36.3%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21.5%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42.2%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strike="sngStrike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North Platte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LBF’s TORs 2008-2017</a:t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31608766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58.3% (37.5%</a:t>
                      </a:r>
                      <a:r>
                        <a:rPr lang="en-US" baseline="0" dirty="0" smtClean="0"/>
                        <a:t> 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20.5% (16.5% 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88.2 %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 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143000"/>
            <a:ext cx="7715214" cy="5567028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219200"/>
            <a:ext cx="7162797" cy="557106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~200 Plot Types</a:t>
            </a:r>
            <a:br>
              <a:rPr lang="en-US" dirty="0" smtClean="0"/>
            </a:br>
            <a:r>
              <a:rPr lang="en-US" dirty="0" smtClean="0"/>
              <a:t>Almost all work for Nebraska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8" cy="3028949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8" cy="30289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9" cy="6072982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Autoplot</a:t>
            </a:r>
            <a:r>
              <a:rPr lang="en-US" sz="2800" dirty="0" smtClean="0"/>
              <a:t> #90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2001, working on going back to 1996)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/ SPC Outlooks by Zone or by Point</a:t>
            </a:r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6" cy="512047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482743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</TotalTime>
  <Words>1585</Words>
  <Application>Microsoft Office PowerPoint</Application>
  <PresentationFormat>On-screen Show (4:3)</PresentationFormat>
  <Paragraphs>308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North Platte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LBF’s TORs 2008-2017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Nebraska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260</cp:revision>
  <dcterms:created xsi:type="dcterms:W3CDTF">2011-03-15T14:09:51Z</dcterms:created>
  <dcterms:modified xsi:type="dcterms:W3CDTF">2018-03-29T19:52:04Z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